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526310" ContentType="image/png"/>
  <Default Extension="388966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90b50e3221.18526310"/>
  <Relationship Id="rId3" Type="http://schemas.openxmlformats.org/officeDocument/2006/relationships/image" Target="../media/logo_6739390b7213e52.388966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Computed Tomography Angiography&amp;lt;br /&amp;gt;&amp;#10;Reconstruction of a 5.7-cm long Infrarenal Abdominal Aortic Aneurysm" descr="Figure 1: Computed Tomography Angiography&amp;lt;br /&amp;gt;&amp;#10;Reconstruction of a 5.7-cm long Infrarenal Abdominal Aortic Aneury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57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mputed Tomography Angiography&lt;br /&gt;&#10;Reconstruction of a 5.7-cm long Infrarenal Abdominal Aortic Aneury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2024-11-17T00:30:03Z</dcterms:created>
  <dcterms:modified xsi:type="dcterms:W3CDTF">2024-11-17T00:30:03Z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