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35390" ContentType="image/png"/>
  <Default Extension="37462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99068ad401.09635390"/>
  <Relationship Id="rId3" Type="http://schemas.openxmlformats.org/officeDocument/2006/relationships/image" Target="../media/logo_67393990824a172.37462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Figure 2: Examples of the Snorkel Technique" descr="Figure 2: Examples of the Snorkel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xamples of the Snorkel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2024-11-17T00:32:16Z</dcterms:created>
  <dcterms:modified xsi:type="dcterms:W3CDTF">2024-11-17T00:32:16Z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