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635390" ContentType="image/png"/>
  <Default Extension="374625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98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99068ad401.09635390"/>
  <Relationship Id="rId3" Type="http://schemas.openxmlformats.org/officeDocument/2006/relationships/image" Target="../media/logo_67393990824a172.374625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14875"/>
          <a:chOff x="9525" y="9525"/>
          <a:chExt cx="9229725" cy="4714875"/>
        </a:xfrm>
      </p:grpSpPr>
      <p:pic>
        <p:nvPicPr>
          <p:cNvPr id="1" name="Figure 2: Examples of the Snorkel Technique" descr="Figure 2: Examples of the Snorkel Techniqu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29175" cy="3952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okman B, Allaqaband S, Nfor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Examples of the Snorkel Techniqu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2):128–3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8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2024-11-17T00:32:16Z</dcterms:created>
  <dcterms:modified xsi:type="dcterms:W3CDTF">2024-11-17T00:32:16Z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