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2621013" ContentType="image/png"/>
  <Default Extension="22471971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160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2af8db71651.72621013"/>
  <Relationship Id="rId3" Type="http://schemas.openxmlformats.org/officeDocument/2006/relationships/image" Target="../media/logo_67392af8f31d492.2247197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52925"/>
          <a:chOff x="9525" y="9525"/>
          <a:chExt cx="9229725" cy="4352925"/>
        </a:xfrm>
      </p:grpSpPr>
      <p:pic>
        <p:nvPicPr>
          <p:cNvPr id="1" name="Example of Thoracic Aortic Arch Aneurysm Deemed High Surgical Risk" descr="Example of Thoracic Aortic Arch Aneurysm Deemed High Surgical Ri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67275" cy="35909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okman B, Allaqaband S, Nfor T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xample of Thoracic Aortic Arch Aneurysm Deemed High Surgical Risk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6;11(2):128–34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2">
  <a:themeElements>
    <a:clrScheme name="Theme7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2024-11-16T23:30:00Z</dcterms:created>
  <dcterms:modified xsi:type="dcterms:W3CDTF">2024-11-16T23:30:00Z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