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275294" ContentType="image/png"/>
  <Default Extension="587502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5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cc030e8641.12275294"/>
  <Relationship Id="rId3" Type="http://schemas.openxmlformats.org/officeDocument/2006/relationships/image" Target="../media/logo_67392cc044bd542.587502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09975"/>
          <a:chOff x="9525" y="9525"/>
          <a:chExt cx="9229725" cy="3609975"/>
        </a:xfrm>
      </p:grpSpPr>
      <p:pic>
        <p:nvPicPr>
          <p:cNvPr id="1" name="Table 2: Rutherford Staging of Lower Extremity Peripheral Arterial Disease" descr="Table 2: Rutherford Staging of Lower Extremity Peripheral Arterial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2847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utherford Staging of Lower Extremity Peripheral Arterial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2024-11-16T23:37:36Z</dcterms:created>
  <dcterms:modified xsi:type="dcterms:W3CDTF">2024-11-16T23:37:36Z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