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918424" ContentType="image/png"/>
  <Default Extension="316958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aaf7c33c81.49918424"/>
  <Relationship Id="rId3" Type="http://schemas.openxmlformats.org/officeDocument/2006/relationships/image" Target="../media/logo_67392aaf890a072.316958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67275"/>
          <a:chOff x="9525" y="9525"/>
          <a:chExt cx="9229725" cy="4867275"/>
        </a:xfrm>
      </p:grpSpPr>
      <p:pic>
        <p:nvPicPr>
          <p:cNvPr id="1" name="Figure 4: (A) Trans-Atlantic Inter-Society Consensus II Classifications for (A) Aortailiac and (B) Femoropopliteal Peripheral Arterial Disease" descr="Figure 4: (A) Trans-Atlantic Inter-Society Consensus II Classifications for (A) Aortailiac and (B) Femoropopliteal Peripheral Arterial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000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(A) Trans-Atlantic Inter-Society Consensus II Classifications for (A) Aortailiac and (B) Femoropopliteal Peripheral Arterial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2024-11-16T23:28:47Z</dcterms:created>
  <dcterms:modified xsi:type="dcterms:W3CDTF">2024-11-16T23:28:47Z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