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0336958" ContentType="image/png"/>
  <Default Extension="6274763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06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3cb3239c921.80336958"/>
  <Relationship Id="rId3" Type="http://schemas.openxmlformats.org/officeDocument/2006/relationships/image" Target="../media/logo_67393cb33d79222.6274763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33900"/>
          <a:chOff x="9525" y="9525"/>
          <a:chExt cx="9229725" cy="4533900"/>
        </a:xfrm>
      </p:grpSpPr>
      <p:pic>
        <p:nvPicPr>
          <p:cNvPr id="1" name="Figure 5: Occlusion of the Right External and Left Common Iliac Arteries Identified Following Complaints of Bilateral Lower Extremity Rest Pain" descr="Figure 5: Occlusion of the Right External and Left Common Iliac Arteries Identified Following Complaints of Bilateral Lower Extremity Rest Pai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829175" cy="3667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okman B, Allaqaband S, Nfor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Occlusion of the Right External and Left Common Iliac Arteries Identified Following Complaints of Bilateral Lower Extremity Rest Pai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2):128–3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8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2024-11-17T00:45:39Z</dcterms:created>
  <dcterms:modified xsi:type="dcterms:W3CDTF">2024-11-17T00:45:39Z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