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605703" ContentType="image/png"/>
  <Default Extension="398263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7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d4d5704141.94605703"/>
  <Relationship Id="rId3" Type="http://schemas.openxmlformats.org/officeDocument/2006/relationships/image" Target="../media/logo_67393d4d76a6942.398263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Figure 6: Management of Chronic Total Occlusion in the Proximal Popliteal Artery" descr="Figure 6: Management of Chronic Total Occlusion in the Proximal Popliteal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Management of Chronic Total Occlusion in the Proximal Popliteal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2024-11-17T00:48:13Z</dcterms:created>
  <dcterms:modified xsi:type="dcterms:W3CDTF">2024-11-17T00:48:13Z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