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3314075" ContentType="image/png"/>
  <Default Extension="7393836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71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2f377e98821.73314075"/>
  <Relationship Id="rId3" Type="http://schemas.openxmlformats.org/officeDocument/2006/relationships/image" Target="../media/logo_67392f3795f6302.7393836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19700"/>
          <a:chOff x="9525" y="9525"/>
          <a:chExt cx="9229725" cy="5219700"/>
        </a:xfrm>
      </p:grpSpPr>
      <p:pic>
        <p:nvPicPr>
          <p:cNvPr id="1" name="Figure 7: Previous Stenting of the Right Superficial Femoral Artery Followed by Persistent Ulceration of the Right Foot" descr="Figure 7: Previous Stenting of the Right Superficial Femoral Artery Followed by Persistent Ulceration of the Right Foo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848225" cy="43529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okman B, Allaqaband S, Nfor T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7: Previous Stenting of the Right Superficial Femoral Artery Followed by Persistent Ulceration of the Right Foo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6;11(2):128–3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:8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5">
  <a:themeElements>
    <a:clrScheme name="Theme7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2024-11-16T23:48:07Z</dcterms:created>
  <dcterms:modified xsi:type="dcterms:W3CDTF">2024-11-16T23:48:07Z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