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14075" ContentType="image/png"/>
  <Default Extension="739383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7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f377e98821.73314075"/>
  <Relationship Id="rId3" Type="http://schemas.openxmlformats.org/officeDocument/2006/relationships/image" Target="../media/logo_67392f3795f6302.739383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Figure 7: Previous Stenting of the Right Superficial Femoral Artery Followed by Persistent Ulceration of the Right Foot" descr="Figure 7: Previous Stenting of the Right Superficial Femoral Artery Followed by Persistent Ulceration of the Right Foo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48225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okman B, Allaqaband S, Nfo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Previous Stenting of the Right Superficial Femoral Artery Followed by Persistent Ulceration of the Right Foo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2024-11-16T23:48:07Z</dcterms:created>
  <dcterms:modified xsi:type="dcterms:W3CDTF">2024-11-16T23:48:07Z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