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782646" ContentType="image/png"/>
  <Default Extension="1836125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62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baa39f2741.19782646"/>
  <Relationship Id="rId3" Type="http://schemas.openxmlformats.org/officeDocument/2006/relationships/image" Target="../media/logo_67392baa484cc42.1836125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90900"/>
          <a:chOff x="9525" y="9525"/>
          <a:chExt cx="9229725" cy="3390900"/>
        </a:xfrm>
      </p:grpSpPr>
      <p:pic>
        <p:nvPicPr>
          <p:cNvPr id="1" name="Table 3: High-risk Features for Carotid Endarterectomy" descr="Table 3: High-risk Features for Carotid Endarterectom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57750" cy="2628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okman B, Allaqaband S, Nfor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High-risk Features for Carotid Endarterectom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2):128–3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8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2024-11-16T23:32:58Z</dcterms:created>
  <dcterms:modified xsi:type="dcterms:W3CDTF">2024-11-16T23:32:58Z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