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226602" ContentType="image/png"/>
  <Default Extension="101340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58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a3459d7341.31226602"/>
  <Relationship Id="rId3" Type="http://schemas.openxmlformats.org/officeDocument/2006/relationships/image" Target="../media/logo_67392a34796d872.101340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10100"/>
          <a:chOff x="9525" y="9525"/>
          <a:chExt cx="9229725" cy="4610100"/>
        </a:xfrm>
      </p:grpSpPr>
      <p:pic>
        <p:nvPicPr>
          <p:cNvPr id="1" name="Figure 8: Example of Progressive Carotid Artery Disease Found on Ultrasound Evaluation" descr="Figure 8: Example of Progressive Carotid Artery Disease Found on Ultrasound Evalu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0125" cy="3848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okman B, Allaqaband S, Nfor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8: Example of Progressive Carotid Artery Disease Found on Ultrasound Evalu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28–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2024-11-16T23:26:44Z</dcterms:created>
  <dcterms:modified xsi:type="dcterms:W3CDTF">2024-11-16T23:26:44Z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