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5803365" ContentType="image/png"/>
  <Default Extension="4255405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62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2bb3bd18e81.75803365"/>
  <Relationship Id="rId3" Type="http://schemas.openxmlformats.org/officeDocument/2006/relationships/image" Target="../media/logo_67392bb3d334b32.4255405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86525"/>
          <a:chOff x="9525" y="9525"/>
          <a:chExt cx="9229725" cy="6486525"/>
        </a:xfrm>
      </p:grpSpPr>
      <p:pic>
        <p:nvPicPr>
          <p:cNvPr id="1" name="Figure 9: Carotid angiogram Shows 95 % Focal Stenosis of Proximal Right Internal Carotid Artery with Mild Ostial External Carotid Artery Disease" descr="Figure 9: Carotid angiogram Shows 95 % Focal Stenosis of Proximal Right Internal Carotid Artery with Mild Ostial External Carotid Artery Diseas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838700" cy="56197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okman B, Allaqaband S, Nfor T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9: Carotid angiogram Shows 95 % Focal Stenosis of Proximal Right Internal Carotid Artery with Mild Ostial External Carotid Artery Diseas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6;11(2):128–3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6:8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2024-11-16T23:33:07Z</dcterms:created>
  <dcterms:modified xsi:type="dcterms:W3CDTF">2024-11-16T23:33:07Z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