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982539" ContentType="image/png"/>
  <Default Extension="497678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5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85f7fbf031.60982539"/>
  <Relationship Id="rId3" Type="http://schemas.openxmlformats.org/officeDocument/2006/relationships/image" Target="../media/logo_6739385f9548592.497678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34050"/>
          <a:chOff x="9525" y="9525"/>
          <a:chExt cx="9229725" cy="5734050"/>
        </a:xfrm>
      </p:grpSpPr>
      <p:pic>
        <p:nvPicPr>
          <p:cNvPr id="1" name="Figure 10: Mild-to-moderate Stenosis of 50–70 % of the Bilateral Carotid Arteries" descr="Figure 10: Mild-to-moderate Stenosis of 50–70 % of the Bilateral Carotid Arte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29175" cy="4972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okman B, Allaqaband S, Nfo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0: Mild-to-moderate Stenosis of 50–70 % of the Bilateral Carotid Arte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2024-11-17T00:27:11Z</dcterms:created>
  <dcterms:modified xsi:type="dcterms:W3CDTF">2024-11-17T00:27:11Z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