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552376" ContentType="image/png"/>
  <Default Extension="18017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35e38c541.64552376"/>
  <Relationship Id="rId3" Type="http://schemas.openxmlformats.org/officeDocument/2006/relationships/image" Target="../media/logo_67393b360f29922.18017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Figure 11: Example of (A) Bilateral Renal Artery Stenosis. (B) Stenting of the Left Renal Artery, and (C) At a Subsequent Visit Right Renal Artery" descr="Figure 11: Example of (A) Bilateral Renal Artery Stenosis. (B) Stenting of the Left Renal Artery, and (C) At a Subsequent Visit Right Renal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9650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1: Example of (A) Bilateral Renal Artery Stenosis. (B) Stenting of the Left Renal Artery, and (C) At a Subsequent Visit Right Renal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2024-11-17T00:39:18Z</dcterms:created>
  <dcterms:modified xsi:type="dcterms:W3CDTF">2024-11-17T00:39:18Z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