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900444" ContentType="image/png"/>
  <Default Extension="108598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52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7ec5c9f541.36900444"/>
  <Relationship Id="rId3" Type="http://schemas.openxmlformats.org/officeDocument/2006/relationships/image" Target="../media/logo_673927ec6cf4932.108598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57925"/>
          <a:chOff x="9525" y="9525"/>
          <a:chExt cx="9229725" cy="6257925"/>
        </a:xfrm>
      </p:grpSpPr>
      <p:pic>
        <p:nvPicPr>
          <p:cNvPr id="1" name="Table 4: Indication for Percutaneous Renal Revascularisation" descr="Table 4: Indication for Percutaneous Renal Revascularis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57750" cy="5495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okman B, Allaqaband S, Nfor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4: Indication for Percutaneous Renal Revascularis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28–3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2024-11-16T23:17:00Z</dcterms:created>
  <dcterms:modified xsi:type="dcterms:W3CDTF">2024-11-16T23:17:00Z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