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033580" ContentType="image/png"/>
  <Default Extension="751530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ad44799301.63033580"/>
  <Relationship Id="rId3" Type="http://schemas.openxmlformats.org/officeDocument/2006/relationships/image" Target="../media/logo_67392ad466ca872.751530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91050"/>
          <a:chOff x="9525" y="9525"/>
          <a:chExt cx="9229725" cy="4591050"/>
        </a:xfrm>
      </p:grpSpPr>
      <p:pic>
        <p:nvPicPr>
          <p:cNvPr id="1" name="Figure 12: Example of Pneumatosis Intestinalis" descr="Figure 12: Example of Pneumatosis Intestinal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3829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2: Example of Pneumatosis Intestinal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2024-11-16T23:29:24Z</dcterms:created>
  <dcterms:modified xsi:type="dcterms:W3CDTF">2024-11-16T23:29:24Z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