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677459" ContentType="image/png"/>
  <Default Extension="471051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8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9984fa6b81.46677459"/>
  <Relationship Id="rId3" Type="http://schemas.openxmlformats.org/officeDocument/2006/relationships/image" Target="../media/logo_673939986aebe42.471051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91250"/>
          <a:chOff x="9525" y="9525"/>
          <a:chExt cx="9229725" cy="6191250"/>
        </a:xfrm>
      </p:grpSpPr>
      <p:pic>
        <p:nvPicPr>
          <p:cNvPr id="1" name="Figure 1: Example of Rotational Atherectomy, Ballooning and Drug-eluting Stent Placement in an Older Patient" descr="Figure 1: Example of Rotational Atherectomy, Ballooning and Drug-eluting Stent Placement in an Older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48225" cy="5429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mar SA, Belder 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xample of Rotational Atherectomy, Ballooning and Drug-eluting Stent Placement in an Older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Interventional Cardiology Review 2016;11(2):93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2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2024-11-17T00:32:24Z</dcterms:created>
  <dcterms:modified xsi:type="dcterms:W3CDTF">2024-11-17T00:32:24Z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