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73091" ContentType="image/png"/>
  <Default Extension="157210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a10512a81.27573091"/>
  <Relationship Id="rId3" Type="http://schemas.openxmlformats.org/officeDocument/2006/relationships/image" Target="../media/logo_67393da113d1322.157210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Table 1: Types of Paclitaxel-eluting Balloons and CoatingTechniques Used" descr="Table 1: Types of Paclitaxel-eluting Balloons and CoatingTechniques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ypes of Paclitaxel-eluting Balloons and CoatingTechniques U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2024-11-17T00:49:37Z</dcterms:created>
  <dcterms:modified xsi:type="dcterms:W3CDTF">2024-11-17T00:49:37Z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