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780549" ContentType="image/png"/>
  <Default Extension="360953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ceedb6d561.46780549"/>
  <Relationship Id="rId3" Type="http://schemas.openxmlformats.org/officeDocument/2006/relationships/image" Target="../media/logo_67392cef0466582.360953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Kaplan–Meier Estimates of Event Rates and Cardiac Mortality in Patients Treated with Drug-eluting Stents, Bare Metal Stents and Balloon Angioplasty for ST Segment Elevation Myocardial Infarction at a Single Centre Over 16 Years" descr="Kaplan–Meier Estimates of Event Rates and Cardiac Mortality in Patients Treated with Drug-eluting Stents, Bare Metal Stents and Balloon Angioplasty for ST Segment Elevation Myocardial Infarction at a Single Centre Over 16 Ye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295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ckramarachchi U, Eccleshall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–Meier Estimates of Event Rates and Cardiac Mortality in Patients Treated with Drug-eluting Stents, Bare Metal Stents and Balloon Angioplasty for ST Segment Elevation Myocardial Infarction at a Single Centre Over 16 Yea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1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7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2024-11-16T23:38:23Z</dcterms:created>
  <dcterms:modified xsi:type="dcterms:W3CDTF">2024-11-16T23:38:23Z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