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157331" ContentType="image/png"/>
  <Default Extension="153312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71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f1b6866f51.17157331"/>
  <Relationship Id="rId3" Type="http://schemas.openxmlformats.org/officeDocument/2006/relationships/image" Target="../media/logo_67392f1b6c43092.153312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48350"/>
          <a:chOff x="9525" y="9525"/>
          <a:chExt cx="9229725" cy="5848350"/>
        </a:xfrm>
      </p:grpSpPr>
      <p:pic>
        <p:nvPicPr>
          <p:cNvPr id="1" name="Figure 2: Adoption Rate of Drug-coated Balloon (DCB)-only Angioplasty for One Operator" descr="Figure 2: Adoption Rate of Drug-coated Balloon (DCB)-only Angioplasty for One Operato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43550" cy="5086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ckramarachchi U, Eccleshall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doption Rate of Drug-coated Balloon (DCB)-only Angioplasty for One Operato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1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17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2024-11-16T23:47:39Z</dcterms:created>
  <dcterms:modified xsi:type="dcterms:W3CDTF">2024-11-16T23:47:39Z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