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307172" ContentType="image/png"/>
  <Default Extension="146147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61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b288453b61.69307172"/>
  <Relationship Id="rId3" Type="http://schemas.openxmlformats.org/officeDocument/2006/relationships/image" Target="../media/logo_67392b289914162.146147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3: Case Example of a Left Anterior Descending/First Diagonal Bifurcation Lesion Treated with Drug-coated Balloon and Angiographic Follow-up at 4 Months" descr="Figure 3: Case Example of a Left Anterior Descending/First Diagonal Bifurcation Lesion Treated with Drug-coated Balloon and Angiographic Follow-up at 4 Month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867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ckramarachchi U, Eccleshall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ase Example of a Left Anterior Descending/First Diagonal Bifurcation Lesion Treated with Drug-coated Balloon and Angiographic Follow-up at 4 Month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1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7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2024-11-16T23:30:48Z</dcterms:created>
  <dcterms:modified xsi:type="dcterms:W3CDTF">2024-11-16T23:30:48Z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