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351019" ContentType="image/png"/>
  <Default Extension="781535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7f023aae41.31351019"/>
  <Relationship Id="rId3" Type="http://schemas.openxmlformats.org/officeDocument/2006/relationships/image" Target="../media/logo_673927f04b3f962.781535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Case Example of a Chronic Total Occlusion of Right Coronary Artery Involving a Previous Stent Recanalised by Antegrade Approach, Treated with a Single Drug-coated Balloon and Follow-up Angiographic Appearance at 4 Months" descr="Figure 4: Case Example of a Chronic Total Occlusion of Right Coronary Artery Involving a Previous Stent Recanalised by Antegrade Approach, Treated with a Single Drug-coated Balloon and Follow-up Angiographic Appearance at 4 Month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000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ckramarachchi U, Eccleshal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ase Example of a Chronic Total Occlusion of Right Coronary Artery Involving a Previous Stent Recanalised by Antegrade Approach, Treated with a Single Drug-coated Balloon and Follow-up Angiographic Appearance at 4 Month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7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2024-11-16T23:17:04Z</dcterms:created>
  <dcterms:modified xsi:type="dcterms:W3CDTF">2024-11-16T23:17:04Z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