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090784" ContentType="image/png"/>
  <Default Extension="298116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9b56325441.97090784"/>
  <Relationship Id="rId3" Type="http://schemas.openxmlformats.org/officeDocument/2006/relationships/image" Target="../media/logo_673939b5824dc62.298116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Case Report of an Anterior ST Segment Elevation Myocardial Infarction Due to Distal Left Main Stem and Proximal Left Anterior Descending Disease Treated with a Single Drug-coated Balloon and Angiographic Follow-up at 4 Months" descr="Case Report of an Anterior ST Segment Elevation Myocardial Infarction Due to Distal Left Main Stem and Proximal Left Anterior Descending Disease Treated with a Single Drug-coated Balloon and Angiographic Follow-up at 4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847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ckramarachchi U, Eccleshal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Report of an Anterior ST Segment Elevation Myocardial Infarction Due to Distal Left Main Stem and Proximal Left Anterior Descending Disease Treated with a Single Drug-coated Balloon and Angiographic Follow-up at 4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1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7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2024-11-17T00:32:53Z</dcterms:created>
  <dcterms:modified xsi:type="dcterms:W3CDTF">2024-11-17T00:32:53Z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