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513106" ContentType="image/png"/>
  <Default Extension="302788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1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f223176541.98513106"/>
  <Relationship Id="rId3" Type="http://schemas.openxmlformats.org/officeDocument/2006/relationships/image" Target="../media/logo_67393f224778a62.302788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Figure 1: Bifurcation lesion stenting with a BiOSS® stent" descr="Figure 1: Bifurcation lesion stenting with a BiOSS®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3552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sia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Bifurcation lesion stenting with a BiOSS®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2024-11-17T00:56:02Z</dcterms:created>
  <dcterms:modified xsi:type="dcterms:W3CDTF">2024-11-17T00:56:02Z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