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513106" ContentType="image/png"/>
  <Default Extension="302788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1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f223176541.98513106"/>
  <Relationship Id="rId3" Type="http://schemas.openxmlformats.org/officeDocument/2006/relationships/image" Target="../media/logo_67393f224778a62.302788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14825"/>
          <a:chOff x="9525" y="9525"/>
          <a:chExt cx="9229725" cy="4314825"/>
        </a:xfrm>
      </p:grpSpPr>
      <p:pic>
        <p:nvPicPr>
          <p:cNvPr id="1" name="Figure 1: Bifurcation lesion stenting with a BiOSS® stent" descr="Figure 1: Bifurcation lesion stenting with a BiOSS® st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48325" cy="3552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siak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Bifurcation lesion stenting with a BiOSS® st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24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2024-11-17T00:56:02Z</dcterms:created>
  <dcterms:modified xsi:type="dcterms:W3CDTF">2024-11-17T00:56:02Z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