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614749" ContentType="image/png"/>
  <Default Extension="14817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db0b320711.52614749"/>
  <Relationship Id="rId3" Type="http://schemas.openxmlformats.org/officeDocument/2006/relationships/image" Target="../media/logo_67393db0db51392.14817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Bifurcation Lesion Stenting With A Tryton Side Branch Stent" descr="Figure 2: Bifurcation Lesion Stenting With A Tryton Side Branch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95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ia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Bifurcation Lesion Stenting With A Tryton Side Branch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2024-11-17T00:49:52Z</dcterms:created>
  <dcterms:modified xsi:type="dcterms:W3CDTF">2024-11-17T00:49:52Z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