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446769" ContentType="image/png"/>
  <Default Extension="551426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8268c19c41.69446769"/>
  <Relationship Id="rId3" Type="http://schemas.openxmlformats.org/officeDocument/2006/relationships/image" Target="../media/logo_6739382699e7852.551426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Figure 1: Illustration of the Intravascular Photoacoustic Imaging Principle" descr="Figure 1: Illustration of the Intravascular Photoacoustic Imaging Princip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M, van der Steen AF, Regar E, van Soes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llustration of the Intravascular Photoacoustic Imaging Princip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2024-11-17T00:26:14Z</dcterms:created>
  <dcterms:modified xsi:type="dcterms:W3CDTF">2024-11-17T00:26:14Z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