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449836" ContentType="image/png"/>
  <Default Extension="787676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55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910119ed51.56449836"/>
  <Relationship Id="rId3" Type="http://schemas.openxmlformats.org/officeDocument/2006/relationships/image" Target="../media/logo_673929102a3fe42.787676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43250"/>
          <a:chOff x="9525" y="9525"/>
          <a:chExt cx="9229725" cy="3143250"/>
        </a:xfrm>
      </p:grpSpPr>
      <p:pic>
        <p:nvPicPr>
          <p:cNvPr id="1" name="Figure 2: Different Intravascular Photoacoustic (IVPA) Catheter Designs" descr="Figure 2: Different Intravascular Photoacoustic (IVPA) Catheter Desig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38700" cy="2381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u M, van der Steen AF, Regar E, van Soest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Different Intravascular Photoacoustic (IVPA) Catheter Desig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20–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3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2024-11-16T23:21:52Z</dcterms:created>
  <dcterms:modified xsi:type="dcterms:W3CDTF">2024-11-16T23:21:52Z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