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159150" ContentType="image/png"/>
  <Default Extension="564696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72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f76a37ba21.06159150"/>
  <Relationship Id="rId3" Type="http://schemas.openxmlformats.org/officeDocument/2006/relationships/image" Target="../media/logo_67392f76a861772.564696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52875"/>
          <a:chOff x="9525" y="9525"/>
          <a:chExt cx="9229725" cy="3952875"/>
        </a:xfrm>
      </p:grpSpPr>
      <p:pic>
        <p:nvPicPr>
          <p:cNvPr id="1" name="Lipid Identification in an Atherosclerotic Human Coronary Artery" descr="Lipid Identification in an Atherosclerotic Human Coronary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57750" cy="3190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u M, van der Steen AF, Regar E, van Soest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pid Identification in an Atherosclerotic Human Coronary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2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3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2024-11-16T23:49:10Z</dcterms:created>
  <dcterms:modified xsi:type="dcterms:W3CDTF">2024-11-16T23:49:10Z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