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969024" ContentType="image/png"/>
  <Default Extension="043550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8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5f63b4e161.07969024"/>
  <Relationship Id="rId3" Type="http://schemas.openxmlformats.org/officeDocument/2006/relationships/image" Target="../media/logo_673935f65a3f762.043550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86300"/>
          <a:chOff x="9525" y="9525"/>
          <a:chExt cx="9229725" cy="4686300"/>
        </a:xfrm>
      </p:grpSpPr>
      <p:pic>
        <p:nvPicPr>
          <p:cNvPr id="1" name="Figure 4: Ex Vivo Lipid Differentiation Result of the Atherosclerotic Left Anterior Ascending Coronary Artery of an 80-year-old Man" descr="Figure 4: Ex Vivo Lipid Differentiation Result of the Atherosclerotic Left Anterior Ascending Coronary Artery of an 80-year-old M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48225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 M, van der Steen AF, Regar E, van Soes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x Vivo Lipid Differentiation Result of the Atherosclerotic Left Anterior Ascending Coronary Artery of an 80-year-old M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3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2024-11-17T00:16:54Z</dcterms:created>
  <dcterms:modified xsi:type="dcterms:W3CDTF">2024-11-17T00:16:54Z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