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717338" ContentType="image/png"/>
  <Default Extension="033872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66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d15a4e3931.87717338"/>
  <Relationship Id="rId3" Type="http://schemas.openxmlformats.org/officeDocument/2006/relationships/image" Target="../media/logo_67392d15c99ca32.033872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62425"/>
          <a:chOff x="9525" y="9525"/>
          <a:chExt cx="9229725" cy="4162425"/>
        </a:xfrm>
      </p:grpSpPr>
      <p:pic>
        <p:nvPicPr>
          <p:cNvPr id="1" name="Electrocardiographic Findings in Brugada Syndrome" descr="Electrocardiographic Findings in Brugada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91075" cy="3400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eira J, Brugad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ectrocardiographic Findings in Brugada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3):16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22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2024-11-16T23:39:01Z</dcterms:created>
  <dcterms:modified xsi:type="dcterms:W3CDTF">2024-11-16T23:39:01Z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