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8614939" ContentType="image/png"/>
  <Default Extension="4275541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74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3076b9bda21.58614939"/>
  <Relationship Id="rId3" Type="http://schemas.openxmlformats.org/officeDocument/2006/relationships/image" Target="../media/logo_67393076cbad022.4275541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05375"/>
          <a:chOff x="9525" y="9525"/>
          <a:chExt cx="9229725" cy="4905375"/>
        </a:xfrm>
      </p:grpSpPr>
      <p:pic>
        <p:nvPicPr>
          <p:cNvPr id="1" name="Risk of Arrhythmic Events by Inducible Ventricular Arrhythmias According to Kaplan-Meier Method" descr="Risk of Arrhythmic Events by Inducible Ventricular Arrhythmias According to Kaplan-Meier Metho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38700" cy="4143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eira J, Brugada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sk of Arrhythmic Events by Inducible Ventricular Arrhythmias According to Kaplan-Meier Metho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3):164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:22: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2024-11-16T23:53:26Z</dcterms:created>
  <dcterms:modified xsi:type="dcterms:W3CDTF">2024-11-16T23:53:26Z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