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9130090" ContentType="image/png"/>
  <Default Extension="4326885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95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38b9020c921.79130090"/>
  <Relationship Id="rId3" Type="http://schemas.openxmlformats.org/officeDocument/2006/relationships/image" Target="../media/logo_673938b9107d902.4326885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05400"/>
          <a:chOff x="9525" y="9525"/>
          <a:chExt cx="9229725" cy="5105400"/>
        </a:xfrm>
      </p:grpSpPr>
      <p:pic>
        <p:nvPicPr>
          <p:cNvPr id="1" name="Risk Factors Associated with Arrhythmic Events in Brugada Syndrome" descr="Risk Factors Associated with Arrhythmic Events in Brugada Syndrom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05375" cy="4343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eira J, Brugada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sk Factors Associated with Arrhythmic Events in Brugada Syndrom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3):164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:22: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2024-11-17T00:28:41Z</dcterms:created>
  <dcterms:modified xsi:type="dcterms:W3CDTF">2024-11-17T00:28:41Z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