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679615" ContentType="image/png"/>
  <Default Extension="34743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02db23b801.28679615"/>
  <Relationship Id="rId3" Type="http://schemas.openxmlformats.org/officeDocument/2006/relationships/image" Target="../media/logo_6739302dc963752.34743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00500"/>
          <a:chOff x="9525" y="9525"/>
          <a:chExt cx="9229725" cy="4000500"/>
        </a:xfrm>
      </p:grpSpPr>
      <p:pic>
        <p:nvPicPr>
          <p:cNvPr id="1" name="Figure 1: Cre8™ Abluminal Reservoir Technology" descr="Figure 1: Cre8™ Abluminal Reservoir Techn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48325" cy="3238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yrne RA, Eeckhout E, Sardella G, Stella P, Verhey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re8™ Abluminal Reservoir Techn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Interventional Cardiology Review 2017;12(1):1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2024-11-16T23:52:13Z</dcterms:created>
  <dcterms:modified xsi:type="dcterms:W3CDTF">2024-11-16T23:52:13Z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