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915521" ContentType="image/png"/>
  <Default Extension="251485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1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b013ec8c71.52915521"/>
  <Relationship Id="rId3" Type="http://schemas.openxmlformats.org/officeDocument/2006/relationships/image" Target="../media/logo_67393b015427752.251485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43600"/>
          <a:chOff x="9525" y="9525"/>
          <a:chExt cx="9229725" cy="5943600"/>
        </a:xfrm>
      </p:grpSpPr>
      <p:pic>
        <p:nvPicPr>
          <p:cNvPr id="1" name="Figure 2: Incidence of Composite Endpoint, Cardiac Death, Target Vessel Myocardial Infarction (TV MI) and Clinically-indicated Target Lesion Revascularisation (Cl. Ind. TLR) at 12 Months in the INVESTIG8 Study" descr="Figure 2: Incidence of Composite Endpoint, Cardiac Death, Target Vessel Myocardial Infarction (TV MI) and Clinically-indicated Target Lesion Revascularisation (Cl. Ind. TLR) at 12 Months in the INVESTIG8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648325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yrne RA, Eeckhout E, Sardella G, Stella P, Verhey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ncidence of Composite Endpoint, Cardiac Death, Target Vessel Myocardial Infarction (TV MI) and Clinically-indicated Target Lesion Revascularisation (Cl. Ind. TLR) at 12 Months in the INVESTIG8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Interventional Cardiology Review 2017;12(1):1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2024-11-17T00:38:25Z</dcterms:created>
  <dcterms:modified xsi:type="dcterms:W3CDTF">2024-11-17T00:38:25Z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