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933952" ContentType="image/png"/>
  <Default Extension="869610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1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bbf95d5611.58933952"/>
  <Relationship Id="rId3" Type="http://schemas.openxmlformats.org/officeDocument/2006/relationships/image" Target="../media/logo_67391bbfa55b252.869610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9750"/>
          <a:chOff x="9525" y="9525"/>
          <a:chExt cx="9229725" cy="5619750"/>
        </a:xfrm>
      </p:grpSpPr>
      <p:pic>
        <p:nvPicPr>
          <p:cNvPr id="1" name="Figure 3: The RESERVOIR Clinical Study Results for Late Lumen Loss at 9 Months" descr="Figure 3: The RESERVOIR Clinical Study Results for Late Lumen Loss at 9 Month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95950" cy="4857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yrne RA, Eeckhout E, Sardella G, Stella P, Verheye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The RESERVOIR Clinical Study Results for Late Lumen Loss at 9 Month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Interventional Cardiology Review 2017;12(1):13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2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2024-11-16T22:25:03Z</dcterms:created>
  <dcterms:modified xsi:type="dcterms:W3CDTF">2024-11-16T22:25:03Z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