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3715498" ContentType="image/png"/>
  <Default Extension="8921196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30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f594a22801.03715498"/>
  <Relationship Id="rId3" Type="http://schemas.openxmlformats.org/officeDocument/2006/relationships/image" Target="../media/logo_67391f595a71d32.8921196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57750"/>
          <a:chOff x="9525" y="9525"/>
          <a:chExt cx="9229725" cy="4857750"/>
        </a:xfrm>
      </p:grpSpPr>
      <p:pic>
        <p:nvPicPr>
          <p:cNvPr id="1" name="Figure 4: Target Lesion Revascularisation at 12 Months in Patients Treated with the Cre8™ versus XIENCE® Drug-&amp;lt;br /&amp;gt;&amp;#10;eluting Stents: a Propensity-matched Analysis" descr="Figure 4: Target Lesion Revascularisation at 12 Months in Patients Treated with the Cre8™ versus XIENCE® Drug-&amp;lt;br /&amp;gt;&amp;#10;eluting Stents: a Propensity-matched Analy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657850" cy="3990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yrne RA, Eeckhout E, Sardella G, Stella P, Verheye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Target Lesion Revascularisation at 12 Months in Patients Treated with the Cre8™ versus XIENCE® Drug-&lt;br /&gt;&#10;eluting Stents: a Propensity-matched Analy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 Interventional Cardiology Review 2017;12(1):13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28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2024-11-16T22:40:25Z</dcterms:created>
  <dcterms:modified xsi:type="dcterms:W3CDTF">2024-11-16T22:40:25Z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