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15498" ContentType="image/png"/>
  <Default Extension="89211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594a22801.03715498"/>
  <Relationship Id="rId3" Type="http://schemas.openxmlformats.org/officeDocument/2006/relationships/image" Target="../media/logo_67391f595a71d32.89211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Figure 4: Target Lesion Revascularisation at 12 Months in Patients Treated with the Cre8™ versus XIENCE® Drug-&amp;lt;br /&amp;gt;&amp;#10;eluting Stents: a Propensity-matched Analysis" descr="Figure 4: Target Lesion Revascularisation at 12 Months in Patients Treated with the Cre8™ versus XIENCE® Drug-&amp;lt;br /&amp;gt;&amp;#10;eluting Stents: a Propensity-matched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5785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Eeckhout E, Sardella G, Stella P, Verhey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arget Lesion Revascularisation at 12 Months in Patients Treated with the Cre8™ versus XIENCE® Drug-&lt;br /&gt;&#10;eluting Stents: a Propensity-matched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Interventional Cardiology Review 2017;12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2024-11-16T22:40:25Z</dcterms:created>
  <dcterms:modified xsi:type="dcterms:W3CDTF">2024-11-16T22:40:25Z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