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816908" ContentType="image/png"/>
  <Default Extension="569249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d6a59fe291.95816908"/>
  <Relationship Id="rId3" Type="http://schemas.openxmlformats.org/officeDocument/2006/relationships/image" Target="../media/logo_67391d6a78b6b52.569249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34075"/>
          <a:chOff x="9525" y="9525"/>
          <a:chExt cx="9229725" cy="5934075"/>
        </a:xfrm>
      </p:grpSpPr>
      <p:pic>
        <p:nvPicPr>
          <p:cNvPr id="1" name="What the General Practitioner Needs to Know About Their Chronic Heart Failure Patient" descr="What the General Practitioner Needs to Know About Their Chronic Heart Failure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29275" cy="5172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tten FH, Gallagh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hat the General Practitioner Needs to Know About Their Chronic Heart Failure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Cardiac Failure Review 2016;2(2):79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8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2024-11-16T22:32:10Z</dcterms:created>
  <dcterms:modified xsi:type="dcterms:W3CDTF">2024-11-16T22:32:10Z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