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816908" ContentType="image/png"/>
  <Default Extension="56924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d6a59fe291.95816908"/>
  <Relationship Id="rId3" Type="http://schemas.openxmlformats.org/officeDocument/2006/relationships/image" Target="../media/logo_67391d6a78b6b52.56924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What the General Practitioner Needs to Know About Their Chronic Heart Failure Patient" descr="What the General Practitioner Needs to Know About Their Chronic Heart Failur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tten FH, Gallagh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the General Practitioner Needs to Know About Their Chronic Heart Failur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16;2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2024-11-16T22:32:10Z</dcterms:created>
  <dcterms:modified xsi:type="dcterms:W3CDTF">2024-11-16T22:32:10Z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