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48762" ContentType="image/png"/>
  <Default Extension="528382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5cb038171.17148762"/>
  <Relationship Id="rId3" Type="http://schemas.openxmlformats.org/officeDocument/2006/relationships/image" Target="../media/logo_67391c5cc0a0962.528382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agas Heart Failure in Patients from Latin America" descr="Chagas Heart Failure in Patients from Latin Ameri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91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tetti R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gas Heart Failure in Patients from Latin Ameri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9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2024-11-16T22:27:40Z</dcterms:created>
  <dcterms:modified xsi:type="dcterms:W3CDTF">2024-11-16T22:27:40Z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