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24394" ContentType="image/png"/>
  <Default Extension="20308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23b6b2d01.58924394"/>
  <Relationship Id="rId3" Type="http://schemas.openxmlformats.org/officeDocument/2006/relationships/image" Target="../media/logo_67391b23cf54532.20308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Impact of Exercise Training on Peak Oxygen Uptake and its Determinants in Heart Failure with Preserved Ejection Fraction" descr="Impact of Exercise Training on Peak Oxygen Uptake and its Determinants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19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ucker WJ, Nelson MD, Beaudry RI, Halle M, Sarma S, Kitzman DW, La Gerche A, Haykowsky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Exercise Training on Peak Oxygen Uptake and its Determinants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2024-11-16T22:22:27Z</dcterms:created>
  <dcterms:modified xsi:type="dcterms:W3CDTF">2024-11-16T22:22:27Z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