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546535" ContentType="image/png"/>
  <Default Extension="170728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34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0a4c83c081.98546535"/>
  <Relationship Id="rId3" Type="http://schemas.openxmlformats.org/officeDocument/2006/relationships/image" Target="../media/logo_673920a4def9972.170728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896100"/>
          <a:chOff x="9525" y="9525"/>
          <a:chExt cx="9229725" cy="6896100"/>
        </a:xfrm>
      </p:grpSpPr>
      <p:pic>
        <p:nvPicPr>
          <p:cNvPr id="1" name="Impact of Exercise Training on Peak Oxygen Uptake and its Determinants in Heart Failure with Preserved Ejection Fraction" descr="Impact of Exercise Training on Peak Oxygen Uptake and its Determinants in Heart Failure with Preserved Ejection F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6029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ucker WJ, Nelson MD, Beaudry RI, Halle M, Sarma S, Kitzman DW, La Gerche A, Haykowsky M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pact of Exercise Training on Peak Oxygen Uptake and its Determinants in Heart Failure with Preserved Ejection F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2):95–10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16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2024-11-16T22:45:56Z</dcterms:created>
  <dcterms:modified xsi:type="dcterms:W3CDTF">2024-11-16T22:45:56Z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