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220514" ContentType="image/png"/>
  <Default Extension="184244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0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4f421c381.64220514"/>
  <Relationship Id="rId3" Type="http://schemas.openxmlformats.org/officeDocument/2006/relationships/image" Target="../media/logo_67391b4f5ef1132.184244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chematic Representation of HFpEF Haemodynamics" descr="Figure 1: Schematic Representation of HFpEF Haemodynam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72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Iacovoni A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Representation of HFpEF Haemodynam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02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2024-11-16T22:23:11Z</dcterms:created>
  <dcterms:modified xsi:type="dcterms:W3CDTF">2024-11-16T22:23:11Z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