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4515877" ContentType="image/png"/>
  <Default Extension="7041406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21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1b76d744891.74515877"/>
  <Relationship Id="rId3" Type="http://schemas.openxmlformats.org/officeDocument/2006/relationships/image" Target="../media/logo_67391b76e689122.7041406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648075"/>
          <a:chOff x="9525" y="9525"/>
          <a:chExt cx="9229725" cy="3648075"/>
        </a:xfrm>
      </p:grpSpPr>
      <p:pic>
        <p:nvPicPr>
          <p:cNvPr id="1" name="Table 1: Haemodynamic Parameters at Rest in Healthy Adults and HFpEF Patients" descr="Table 1: Haemodynamic Parameters at Rest in Healthy Adults and HFpEF Pati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638800" cy="28860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ori M, Iacovoni A, Senni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Haemodynamic Parameters at Rest in Healthy Adults and HFpEF Pati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6;2(2):102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6:17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2024-11-16T22:23:50Z</dcterms:created>
  <dcterms:modified xsi:type="dcterms:W3CDTF">2024-11-16T22:23:50Z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