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3192704" ContentType="image/png"/>
  <Default Extension="8256081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30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1f19cee9b21.03192704"/>
  <Relationship Id="rId3" Type="http://schemas.openxmlformats.org/officeDocument/2006/relationships/image" Target="../media/logo_67391f19e908772.8256081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29200"/>
          <a:chOff x="9525" y="9525"/>
          <a:chExt cx="9229725" cy="5029200"/>
        </a:xfrm>
      </p:grpSpPr>
      <p:pic>
        <p:nvPicPr>
          <p:cNvPr id="1" name="Figure 2: Differences in Left Ventricular and Left Atrial Pressure Recordings" descr="Figure 2: Differences in Left Ventricular and Left Atrial Pressure Recording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638800" cy="42672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ori M, Iacovoni A, Senni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Differences in Left Ventricular and Left Atrial Pressure Recording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6;2(2):102–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6:17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Theme6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2024-11-16T22:39:21Z</dcterms:created>
  <dcterms:modified xsi:type="dcterms:W3CDTF">2024-11-16T22:39:21Z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