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192704" ContentType="image/png"/>
  <Default Extension="825608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3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f19cee9b21.03192704"/>
  <Relationship Id="rId3" Type="http://schemas.openxmlformats.org/officeDocument/2006/relationships/image" Target="../media/logo_67391f19e908772.825608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Figure 2: Differences in Left Ventricular and Left Atrial Pressure Recordings" descr="Figure 2: Differences in Left Ventricular and Left Atrial Pressure Recording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38800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ori M, Iacovoni A, Sen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ifferences in Left Ventricular and Left Atrial Pressure Recording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02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7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2024-11-16T22:39:21Z</dcterms:created>
  <dcterms:modified xsi:type="dcterms:W3CDTF">2024-11-16T22:39:21Z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