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315716" ContentType="image/png"/>
  <Default Extension="808365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54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88e441bb01.01315716"/>
  <Relationship Id="rId3" Type="http://schemas.openxmlformats.org/officeDocument/2006/relationships/image" Target="../media/logo_6739288e5f8d132.808365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905125"/>
          <a:chOff x="9525" y="9525"/>
          <a:chExt cx="9229725" cy="2905125"/>
        </a:xfrm>
      </p:grpSpPr>
      <p:pic>
        <p:nvPicPr>
          <p:cNvPr id="1" name="Cognitive Decline in Heart Failure: More Attention is Needed" descr="Cognitive Decline in Heart Failure: More Attention is Need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143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elutkiene J, Vaitkevicius A, Jakstiene S, Jatuzi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gnitive Decline in Heart Failure: More Attention is Need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106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2024-11-16T23:19:42Z</dcterms:created>
  <dcterms:modified xsi:type="dcterms:W3CDTF">2024-11-16T23:19:42Z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