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01315716" ContentType="image/png"/>
  <Default Extension="80836585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1545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288e441bb01.01315716"/>
  <Relationship Id="rId3" Type="http://schemas.openxmlformats.org/officeDocument/2006/relationships/image" Target="../media/logo_6739288e5f8d132.80836585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2905125"/>
          <a:chOff x="9525" y="9525"/>
          <a:chExt cx="9229725" cy="2905125"/>
        </a:xfrm>
      </p:grpSpPr>
      <p:pic>
        <p:nvPicPr>
          <p:cNvPr id="1" name="Cognitive Decline in Heart Failure: More Attention is Needed" descr="Cognitive Decline in Heart Failure: More Attention is Needed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21431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elutkiene J, Vaitkevicius A, Jakstiene S, Jatuzis D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ognitive Decline in Heart Failure: More Attention is Needed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16;2(2):106–9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16:19: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2">
  <a:themeElements>
    <a:clrScheme name="Theme2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2024-11-16T23:19:42Z</dcterms:created>
  <dcterms:modified xsi:type="dcterms:W3CDTF">2024-11-16T23:19:42Z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