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03015" ContentType="image/png"/>
  <Default Extension="62820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9b240fb201.28903015"/>
  <Relationship Id="rId3" Type="http://schemas.openxmlformats.org/officeDocument/2006/relationships/image" Target="../media/logo_673929b25728742.62820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0275"/>
          <a:chOff x="9525" y="9525"/>
          <a:chExt cx="9229725" cy="6010275"/>
        </a:xfrm>
      </p:grpSpPr>
      <p:pic>
        <p:nvPicPr>
          <p:cNvPr id="1" name="Cognitive Decline in Heart Failure: More Attention is Needed" descr="Cognitive Decline in Heart Failure: More Attention is Need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9750" cy="5248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Vaitkevicius A, Jakstiene S, Jatuz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nitive Decline in Heart Failure: More Attention is Need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2024-11-16T23:24:34Z</dcterms:created>
  <dcterms:modified xsi:type="dcterms:W3CDTF">2024-11-16T23:24:34Z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