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324436" ContentType="image/png"/>
  <Default Extension="117300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2f56b8f691.18324436"/>
  <Relationship Id="rId3" Type="http://schemas.openxmlformats.org/officeDocument/2006/relationships/image" Target="../media/logo_673912f5882b842.117300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48525"/>
          <a:chOff x="9525" y="9525"/>
          <a:chExt cx="9229725" cy="7248525"/>
        </a:xfrm>
      </p:grpSpPr>
      <p:pic>
        <p:nvPicPr>
          <p:cNvPr id="1" name="Cognitive Decline in Heart Failure: More Attention is Needed" descr="Cognitive Decline in Heart Failure: More Attention is Need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486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kiene J, Vaitkevicius A, Jakstiene S, Jatuz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nitive Decline in Heart Failure: More Attention is Need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10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2024-11-16T21:47:33Z</dcterms:created>
  <dcterms:modified xsi:type="dcterms:W3CDTF">2024-11-16T21:47:33Z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