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98231643" ContentType="image/png"/>
  <Default Extension="2817945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83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0cb5bae4981.98231643"/>
  <Relationship Id="rId3" Type="http://schemas.openxmlformats.org/officeDocument/2006/relationships/image" Target="../media/logo_67390cb5da81b42.2817945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390900"/>
          <a:chOff x="9525" y="9525"/>
          <a:chExt cx="9229725" cy="3390900"/>
        </a:xfrm>
      </p:grpSpPr>
      <p:pic>
        <p:nvPicPr>
          <p:cNvPr id="1" name="Cognitive Decline in Heart Failure: More Attention is Needed" descr="Cognitive Decline in Heart Failure: More Attention is Neede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6289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elutkiene J, Vaitkevicius A, Jakstiene S, Jatuzis 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gnitive Decline in Heart Failure: More Attention is Needed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6;2(2):10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:19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2024-11-16T21:20:53Z</dcterms:created>
  <dcterms:modified xsi:type="dcterms:W3CDTF">2024-11-16T21:20:53Z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