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652596" ContentType="image/png"/>
  <Default Extension="788769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0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424125ac91.65652596"/>
  <Relationship Id="rId3" Type="http://schemas.openxmlformats.org/officeDocument/2006/relationships/image" Target="../media/logo_6739142416ebe12.788769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81400"/>
          <a:chOff x="9525" y="9525"/>
          <a:chExt cx="9229725" cy="3581400"/>
        </a:xfrm>
      </p:grpSpPr>
      <p:pic>
        <p:nvPicPr>
          <p:cNvPr id="1" name="Prevalence of Depression in Patients with Heart Failure Based on New York Heart Association (NYHA) Functional Class" descr="Prevalence of Depression in Patients with Heart Failure Based on New York Heart Association (NYHA) Functional Cla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2819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bakwem A, Aina F, Amad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valence of Depression in Patients with Heart Failure Based on New York Heart Association (NYHA) Functional Cla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110–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2024-11-16T21:52:36Z</dcterms:created>
  <dcterms:modified xsi:type="dcterms:W3CDTF">2024-11-16T21:52:36Z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