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041027" ContentType="image/png"/>
  <Default Extension="414557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49f970af41.51041027"/>
  <Relationship Id="rId3" Type="http://schemas.openxmlformats.org/officeDocument/2006/relationships/image" Target="../media/logo_6739149fa717802.414557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evalence of Depression in Heart Failure Patients and 95 % Confidence Intervals from 27 Studies" descr="Prevalence of Depression in Heart Failure Patients and 95 % Confidence Intervals from 27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bakwem A, Aina F, Amad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Depression in Heart Failure Patients and 95 % Confidence Intervals from 27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1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2024-11-16T21:54:39Z</dcterms:created>
  <dcterms:modified xsi:type="dcterms:W3CDTF">2024-11-16T21:54:39Z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