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724759" ContentType="image/png"/>
  <Default Extension="585517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6603db8c11.93724759"/>
  <Relationship Id="rId3" Type="http://schemas.openxmlformats.org/officeDocument/2006/relationships/image" Target="../media/logo_673916604f57412.585517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Figure 2: All-cause Mortality in Heart Failure Patients by Severity of Depression" descr="Figure 2: All-cause Mortality in Heart Failure Patients by Severity of Depres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bakwem A, Aina F, Amad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ll-cause Mortality in Heart Failure Patients by Severity of Depres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1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2024-11-16T22:02:08Z</dcterms:created>
  <dcterms:modified xsi:type="dcterms:W3CDTF">2024-11-16T22:02:08Z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