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890822" ContentType="image/png"/>
  <Default Extension="62219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42e216b491.75890822"/>
  <Relationship Id="rId3" Type="http://schemas.openxmlformats.org/officeDocument/2006/relationships/image" Target="../media/logo_6739142e3b6e672.62219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86150"/>
          <a:chOff x="9525" y="9525"/>
          <a:chExt cx="9229725" cy="3486150"/>
        </a:xfrm>
      </p:grpSpPr>
      <p:pic>
        <p:nvPicPr>
          <p:cNvPr id="1" name="Triggers of Atrial Fibrillation" descr="Triggers of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2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urraud JB, Andrade JG, Macle L, Mondéser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ggers of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7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2024-11-16T21:52:46Z</dcterms:created>
  <dcterms:modified xsi:type="dcterms:W3CDTF">2024-11-16T21:52:46Z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